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39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236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19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2100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578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581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388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36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141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65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302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1639A-DBE4-4176-965D-9EBFFFF33A5A}" type="datetimeFigureOut">
              <a:rPr lang="ru-RU" smtClean="0"/>
              <a:t>19.01.2019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EA5B8-AB20-490D-9CAE-3C3440FCC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3927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78" y="73496"/>
            <a:ext cx="3416439" cy="35285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12" y="259555"/>
            <a:ext cx="3028738" cy="20367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290" y="800101"/>
            <a:ext cx="4846319" cy="605789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798" y="3381375"/>
            <a:ext cx="476250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81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998" y="3847584"/>
            <a:ext cx="3251202" cy="286570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997" y="-488379"/>
            <a:ext cx="5562603" cy="45613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275" y="240258"/>
            <a:ext cx="2600416" cy="38998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997" y="3971355"/>
            <a:ext cx="3452627" cy="262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9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14" y="862806"/>
            <a:ext cx="3026825" cy="435133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326" y="0"/>
            <a:ext cx="4235053" cy="56467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57" y="365125"/>
            <a:ext cx="2811195" cy="53467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505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11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827" y="129295"/>
            <a:ext cx="4361708" cy="3267634"/>
          </a:xfrm>
          <a:prstGeom prst="rect">
            <a:avLst/>
          </a:prstGeom>
        </p:spPr>
      </p:pic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162" y="0"/>
            <a:ext cx="4016619" cy="4351338"/>
          </a:xfr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460" y="3396929"/>
            <a:ext cx="5013405" cy="346107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504" y="3209404"/>
            <a:ext cx="7115694" cy="399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33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Другая 3">
      <a:dk1>
        <a:srgbClr val="3088D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0</Words>
  <Application>Microsoft Office PowerPoint</Application>
  <PresentationFormat>Широкоэкранный</PresentationFormat>
  <Paragraphs>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7</cp:revision>
  <dcterms:created xsi:type="dcterms:W3CDTF">2019-01-19T07:01:46Z</dcterms:created>
  <dcterms:modified xsi:type="dcterms:W3CDTF">2019-01-19T07:23:47Z</dcterms:modified>
</cp:coreProperties>
</file>